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58" r:id="rId5"/>
    <p:sldId id="361" r:id="rId6"/>
    <p:sldId id="362" r:id="rId7"/>
    <p:sldId id="363" r:id="rId8"/>
    <p:sldId id="364" r:id="rId9"/>
    <p:sldId id="359" r:id="rId10"/>
    <p:sldId id="365" r:id="rId11"/>
    <p:sldId id="366" r:id="rId12"/>
    <p:sldId id="374" r:id="rId13"/>
    <p:sldId id="375" r:id="rId14"/>
    <p:sldId id="368" r:id="rId15"/>
    <p:sldId id="376" r:id="rId16"/>
    <p:sldId id="377" r:id="rId17"/>
    <p:sldId id="287" r:id="rId18"/>
    <p:sldId id="288" r:id="rId19"/>
    <p:sldId id="370" r:id="rId20"/>
    <p:sldId id="371" r:id="rId21"/>
    <p:sldId id="372" r:id="rId22"/>
    <p:sldId id="373" r:id="rId23"/>
    <p:sldId id="309" r:id="rId24"/>
    <p:sldId id="310" r:id="rId25"/>
    <p:sldId id="312" r:id="rId26"/>
    <p:sldId id="314" r:id="rId27"/>
    <p:sldId id="316" r:id="rId28"/>
    <p:sldId id="317" r:id="rId29"/>
    <p:sldId id="318" r:id="rId30"/>
    <p:sldId id="32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0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1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2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9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21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0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7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6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03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47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05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1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34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76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0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48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08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2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90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C06338-C925-4246-9060-3685BCDDC56B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07C6FF-CB04-4CAB-8E8B-A0CE23FED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6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B14A7A-09C0-4AFD-AE58-983F9391331F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F5003C-CBEF-4A46-A3F6-5842A2AB1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0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37CE00-AE71-4386-89E3-DB381E8D1DB8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A2BA27-A92D-42BE-8713-FF5FFC8C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398E7F-D125-4C35-881A-DEE7E4BDA88D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2CACDD-1BA5-4942-A4CA-6E199930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E228C0B-DD2F-4D49-AF8D-4068A2DC93AD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B2299F-2D08-4E5D-BACD-BC04C7CF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2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AEB03BC-EBE8-4E33-88E9-05E20AF3FE9A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060965-69B5-489E-A8D5-BE2E31CB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9A8183-8BA6-47C9-B23C-CD9907CE904B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1B034D-8CDF-4894-BD9D-48C38A0C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7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47F848-F5B3-40CE-BE19-78B1BD0E5257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1F4FDC2-7FB5-4640-8B8D-9265392CC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8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59EA405-1BFF-44E9-8851-58E416885121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DE8D284-0211-41CB-9878-A9200753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3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452D64-9603-4189-8F88-48AADA6C1615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129A7BD-96A7-4028-967E-AE090ABE5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2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2C0D278-84F1-4739-974A-621FF74DCD05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485C0D-7884-4E53-A6AA-5AA587E1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D8E5-A801-471E-9841-79BEE027C3E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7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4909B6-DB0C-4334-A744-874D9BE6AAC1}" type="datetimeFigureOut">
              <a:rPr lang="en-US"/>
              <a:pPr>
                <a:defRPr/>
              </a:pPr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71C3555-357A-4F44-A096-815F92137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658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3149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Mengukuhkan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aspek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pendidikan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1066800"/>
            <a:ext cx="6172199" cy="12192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Penerapan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nilai Islam dan nilai-nilai murni ke dalam masyarakat.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199" y="2293380"/>
            <a:ext cx="7467599" cy="105942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Generasi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muda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menghayati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kepentingan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keindahan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9200" y="3429000"/>
            <a:ext cx="7467599" cy="1143000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Agama Islam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persekutuan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kedaulatan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raja-raja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Melayu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 rot="21121151">
            <a:off x="545018" y="2029671"/>
            <a:ext cx="762000" cy="914400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4648200"/>
            <a:ext cx="7467598" cy="19812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bumiputera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penduduk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asal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keluhuran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perlembagaan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nilai-nilai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murni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asas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kesatuan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ounded Rectangle 5"/>
          <p:cNvSpPr/>
          <p:nvPr/>
        </p:nvSpPr>
        <p:spPr>
          <a:xfrm>
            <a:off x="304800" y="2971800"/>
            <a:ext cx="8506371" cy="15240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Masihkah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relevan ideologi barat yang telah terbukti sejak dahulu dan dilihat kegagalannya dengan mata kepala kita sekarang?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884180"/>
            <a:ext cx="8506371" cy="159282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Kembali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 Islam dan nilai-nilai murni yang menjadi asas kepada pembentukan ummah yang berjaya di dunia dan di akhirat.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4018" y="762000"/>
            <a:ext cx="8506371" cy="1828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 ini mestilah dipelihara dan tidak sepatutnya dijadikan isu oleh pihak-pihak tertentu yang inginkan perubahan politik mengikut acuan barat.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14" y="152400"/>
            <a:ext cx="8977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208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15405"/>
            <a:ext cx="9144000" cy="156966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يَا أَيُّهَا الَّذِينَ آمَنُوا ادْخُلُوا فِي السِّلْمِ كَافَّةً وَلَا تَتَّبِعُوا خُطُوَاتِ الشَّيْطَانِ ۚ إِنَّهُ لَكُمْ عَدُوٌّ مُّبِينٌ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239091"/>
            <a:ext cx="9144000" cy="1569660"/>
          </a:xfrm>
          <a:prstGeom prst="rect">
            <a:avLst/>
          </a:prstGeom>
          <a:solidFill>
            <a:schemeClr val="lt1">
              <a:alpha val="49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s-MY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Wahai orang yang beriman! Masuklah kamu ke dalam Islam keseluruhannya; dan </a:t>
            </a:r>
            <a:r>
              <a:rPr lang="ms-MY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janganlah</a:t>
            </a:r>
            <a:r>
              <a:rPr lang="ms-MY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kamu menurut jejak langkah Syaitan; sesungguhnya Syaitan itu musuh bagi kamu yang terang nyata.</a:t>
            </a:r>
            <a:endParaRPr kumimoji="0" lang="ms-MY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78272"/>
            <a:ext cx="9144000" cy="2123658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فَيَا فَوْزَ الْمُسْتَغْفِرِيْنَ، وَياَ نَجَاةَ التَّائِبِينَ.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8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vey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97458"/>
            <a:ext cx="9144000" cy="4031873"/>
          </a:xfrm>
          <a:prstGeom prst="rect">
            <a:avLst/>
          </a:prstGeom>
          <a:solidFill>
            <a:schemeClr val="accent6">
              <a:lumMod val="75000"/>
              <a:alpha val="1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7260"/>
            <a:ext cx="914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prstClr val="black"/>
                </a:solidFill>
              </a:ln>
              <a:solidFill>
                <a:srgbClr val="00FF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06" r="1033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304800" y="308809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80448"/>
            <a:ext cx="9144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192" y="4162961"/>
            <a:ext cx="8286808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16024" y="1556792"/>
            <a:ext cx="87484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وَحْدَهُ لاَ شَرِيْكَ لَهُ، </a:t>
            </a:r>
            <a:endParaRPr lang="en-US" sz="50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0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أَنَّ سَيِّدَنَا مُحَمَّدًا </a:t>
            </a:r>
            <a:r>
              <a:rPr lang="ar-SA" sz="5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عَبْدُهُ </a:t>
            </a:r>
            <a:r>
              <a:rPr lang="ar-SA" sz="50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وَرَسُوْلُهُ</a:t>
            </a:r>
            <a:endParaRPr lang="ms-MY" sz="5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425" y="262389"/>
            <a:ext cx="7500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852" y="4526340"/>
            <a:ext cx="828680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500033" y="316974"/>
            <a:ext cx="821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514976"/>
            <a:ext cx="8460432" cy="156966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وَأَصْحَابِهِ وَأَتْبَاعِهِ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828680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06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14349" y="308787"/>
            <a:ext cx="7500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424" y="1839466"/>
            <a:ext cx="762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اللهَ، أُوْصِيْكُمْ وَنَفْسِيْ بِتَقْوَى اللهِ وَطَاعَتِهِ لَعَلَّكُمْ تُفْلِحُوْنَ.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092476"/>
            <a:ext cx="828680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sama-sama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endParaRPr lang="en-US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2174865"/>
            <a:ext cx="91440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للهِ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92" y="4620161"/>
            <a:ext cx="8286808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10" y="38100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2318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570459" y="457200"/>
            <a:ext cx="6048672" cy="11025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Salamt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283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1071563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7828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ar-SA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1484313"/>
            <a:ext cx="8532813" cy="2308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وَا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مُسْلِمِيْنَ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وَالْمُسْلِمَاتِ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الأَحْيَاءِ مِنْهُمْ وَالأَمْوَات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6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885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388" y="1947208"/>
            <a:ext cx="8785225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الْبَلَاءَ وَالْوَبَاءَ وَالْفَحْشَاءَ مَا لَا يَصْرِفُهُ غَيْرُكَ. اللَّهُمَّ إِنَّا نَعُوذُ بِكَ مِنَ البَرَصِ وَالْجُنُونِ وَالْجُذَامِ وَسَيِّئِ الأَسْقَامِ،	اللَّهُمَّ اشْفِ مَرْضَانَا وَارْحَمْ مَوْتَانَا وَالْطُفْ بِنَا فِيمَا نَزَلَ بِنَا. </a:t>
            </a:r>
          </a:p>
        </p:txBody>
      </p:sp>
    </p:spTree>
    <p:extLst>
      <p:ext uri="{BB962C8B-B14F-4D97-AF65-F5344CB8AC3E}">
        <p14:creationId xmlns:p14="http://schemas.microsoft.com/office/powerpoint/2010/main" val="14335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544" y="62068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Senantiasa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Mendapat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Pertolongan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Hidayah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Taufiq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Kesihatan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Keselamatan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DariMu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…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Pemurah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Kebawah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Mulia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Kami,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Marhum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Mahmud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Muktafi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Shah,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Limpahilah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Nur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Zahirah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Terengganu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Ahli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Keluarga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Keturunan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Kerabat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Para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Ulama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Semua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Pembesar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Hakim-hakim,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Pegawai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Kerajaan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Rakyat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Jelata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Dari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Kalangan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Orang Islam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Mereka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Beriman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Lelaki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Perempuan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Dunia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Akhirat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Segala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Wahai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Penyayang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Kami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Tengku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Muhammad Ismail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pic>
        <p:nvPicPr>
          <p:cNvPr id="82948" name="Picture 3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2" y="1315502"/>
            <a:ext cx="8735886" cy="4262705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آتِنَا فِي الدُّنْيَا حَسَنَةً وَفِي الآخِرَةِ حَسَنَةً  وَقِنَا عَذَابَ النَّارِ. وَصَلَّى اللهُ عَلىَ سَيِّدِنَا مُحَمَّدٍ وَعَلىَ آلِهِ وَصَحْبِهِ وَسَلَّمْ. وَالْحَمْدُ للهِ رَبِّ الْعَالَمِيْنَ.</a:t>
            </a:r>
            <a:endParaRPr lang="en-US" sz="4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8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Sentiasala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Allah,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  <p:extLst>
      <p:ext uri="{BB962C8B-B14F-4D97-AF65-F5344CB8AC3E}">
        <p14:creationId xmlns:p14="http://schemas.microsoft.com/office/powerpoint/2010/main" val="4005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1904762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رَسُوْلُ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30628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31719"/>
            <a:ext cx="8643998" cy="20928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kami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Allah.</a:t>
            </a:r>
            <a:endParaRPr lang="en-US" sz="26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1750874"/>
            <a:ext cx="8572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اَللهُمَّ صَلِّ وَسَلِّمْ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عَلٰى سَيِّدِنَا مُحَمّدٍ وَعَلى آلِهِ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وَمَنْ تَبِعَهُمْ بِإِحْسَانٍ إِلَى يَوْمِ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الدِّيْن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77831"/>
            <a:ext cx="8439208" cy="2246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357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14348" y="36663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00464"/>
            <a:ext cx="8763000" cy="861774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 حَقَّ تُقَاتِهِ لَعَلَّكُم تُرْحَمُون.</a:t>
            </a:r>
            <a:endParaRPr lang="ms-MY" sz="5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346138"/>
            <a:ext cx="8610600" cy="1292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Tingkatkan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perintah-Nya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larangan-Nya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6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8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3855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kekuasaan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7669" y="4140205"/>
            <a:ext cx="8066199" cy="94826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melaungkan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slogan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kebebasan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asasi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kedaulatan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undang-undang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endParaRPr lang="en-US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9228" y="1295400"/>
            <a:ext cx="4116572" cy="124242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Negara-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kuasa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21001" y="2304871"/>
            <a:ext cx="5094399" cy="1200329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jatuh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lumpuh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akibat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penularan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wabak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pendamik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covid-19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745" y="3709318"/>
            <a:ext cx="3823855" cy="43088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Dakwaan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ms-MY" sz="2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Curved Left Arrow 2"/>
          <p:cNvSpPr/>
          <p:nvPr/>
        </p:nvSpPr>
        <p:spPr>
          <a:xfrm rot="19763797">
            <a:off x="4485116" y="1382531"/>
            <a:ext cx="509526" cy="995501"/>
          </a:xfrm>
          <a:prstGeom prst="curved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669" y="5240868"/>
            <a:ext cx="8066199" cy="94826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memperjuangkan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prinsip-prinsip</a:t>
            </a:r>
            <a:r>
              <a:rPr lang="en-MY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keadilan</a:t>
            </a:r>
            <a:endParaRPr lang="en-US" sz="2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3855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Keindahan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dan hikmat adat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ketimuran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1229" y="2590800"/>
            <a:ext cx="8067971" cy="16764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Nilai-nilai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murni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ditonjolkan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lapisan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termasuk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kerajaan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ahli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politik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kerajaan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(NGO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56743" y="1905000"/>
            <a:ext cx="6048672" cy="838200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Malaysia </a:t>
            </a:r>
            <a:r>
              <a:rPr lang="en-US" sz="24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bersatu</a:t>
            </a:r>
            <a:r>
              <a:rPr lang="en-US" sz="24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menangani</a:t>
            </a:r>
            <a:r>
              <a:rPr lang="en-US" sz="24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wabak</a:t>
            </a:r>
            <a:r>
              <a:rPr lang="en-US" sz="24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 </a:t>
            </a:r>
            <a:endParaRPr lang="en-US" sz="24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15240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Kesatuan dan Ukhuwwah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 Malaysia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1229" y="2286000"/>
            <a:ext cx="8067971" cy="14478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Contoh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mendidik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murni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budaya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terpuji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56743" y="1524000"/>
            <a:ext cx="6048672" cy="838200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Membuka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mata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6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1229" y="3886200"/>
            <a:ext cx="8067971" cy="99060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Pendidikan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budaya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setempat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1228" y="5029200"/>
            <a:ext cx="8067971" cy="1447800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Penerapan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faktor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melahirkan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berakhlak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mulia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913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</dc:creator>
  <cp:lastModifiedBy>USER</cp:lastModifiedBy>
  <cp:revision>115</cp:revision>
  <dcterms:created xsi:type="dcterms:W3CDTF">2018-10-10T23:20:07Z</dcterms:created>
  <dcterms:modified xsi:type="dcterms:W3CDTF">2020-07-16T07:25:26Z</dcterms:modified>
</cp:coreProperties>
</file>